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31"/>
  </p:notesMasterIdLst>
  <p:sldIdLst>
    <p:sldId id="288" r:id="rId4"/>
    <p:sldId id="315" r:id="rId5"/>
    <p:sldId id="319" r:id="rId6"/>
    <p:sldId id="316" r:id="rId7"/>
    <p:sldId id="317" r:id="rId8"/>
    <p:sldId id="318" r:id="rId9"/>
    <p:sldId id="329" r:id="rId10"/>
    <p:sldId id="264" r:id="rId11"/>
    <p:sldId id="265" r:id="rId12"/>
    <p:sldId id="266" r:id="rId13"/>
    <p:sldId id="322" r:id="rId14"/>
    <p:sldId id="328" r:id="rId15"/>
    <p:sldId id="269" r:id="rId16"/>
    <p:sldId id="323" r:id="rId17"/>
    <p:sldId id="324" r:id="rId18"/>
    <p:sldId id="325" r:id="rId19"/>
    <p:sldId id="326" r:id="rId20"/>
    <p:sldId id="327" r:id="rId21"/>
    <p:sldId id="296" r:id="rId22"/>
    <p:sldId id="293" r:id="rId23"/>
    <p:sldId id="278" r:id="rId24"/>
    <p:sldId id="279" r:id="rId25"/>
    <p:sldId id="280" r:id="rId26"/>
    <p:sldId id="281" r:id="rId27"/>
    <p:sldId id="292" r:id="rId28"/>
    <p:sldId id="289" r:id="rId29"/>
    <p:sldId id="290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 Math" panose="02040503050406030204" pitchFamily="18" charset="0"/>
      <p:regular r:id="rId38"/>
    </p:embeddedFont>
    <p:embeddedFont>
      <p:font typeface="Nunito Light" pitchFamily="2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ADA3B"/>
    <a:srgbClr val="FEAB82"/>
    <a:srgbClr val="FF5E41"/>
    <a:srgbClr val="EB6F72"/>
    <a:srgbClr val="FF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22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0412E-D74D-4921-9AB2-746A65D992EF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40EE6-9145-449A-A37A-BEF7713F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41957-7EFC-4003-ADA7-BA44853D4BA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05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6012D-CD69-42A0-A874-483FBE663F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3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40EE6-9145-449A-A37A-BEF7713FAD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1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097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089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8150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4696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2926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254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147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7728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5955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5834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424963" y="2595500"/>
            <a:ext cx="6256200" cy="5817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marL="685674" lvl="0" indent="-49520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371366" lvl="1" indent="-495207">
              <a:spcBef>
                <a:spcPts val="24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057036" lvl="2" indent="-485691">
              <a:spcBef>
                <a:spcPts val="24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742728" lvl="3" indent="-485691">
              <a:spcBef>
                <a:spcPts val="24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428382" lvl="4" indent="-457122">
              <a:spcBef>
                <a:spcPts val="24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4114070" lvl="5" indent="-457122">
              <a:spcBef>
                <a:spcPts val="24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799748" lvl="6" indent="-466643">
              <a:spcBef>
                <a:spcPts val="24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5485434" lvl="7" indent="-466643">
              <a:spcBef>
                <a:spcPts val="24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6171105" lvl="8" indent="-457122">
              <a:spcBef>
                <a:spcPts val="2400"/>
              </a:spcBef>
              <a:spcAft>
                <a:spcPts val="24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842000" y="567216"/>
            <a:ext cx="8604000" cy="1260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624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2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1878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269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7815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2313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90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216" indent="0">
              <a:buNone/>
              <a:defRPr sz="2000" b="1"/>
            </a:lvl2pPr>
            <a:lvl3pPr marL="914430" indent="0">
              <a:buNone/>
              <a:defRPr sz="1800" b="1"/>
            </a:lvl3pPr>
            <a:lvl4pPr marL="1371648" indent="0">
              <a:buNone/>
              <a:defRPr sz="1600" b="1"/>
            </a:lvl4pPr>
            <a:lvl5pPr marL="1828864" indent="0">
              <a:buNone/>
              <a:defRPr sz="1600" b="1"/>
            </a:lvl5pPr>
            <a:lvl6pPr marL="2286078" indent="0">
              <a:buNone/>
              <a:defRPr sz="1600" b="1"/>
            </a:lvl6pPr>
            <a:lvl7pPr marL="2743294" indent="0">
              <a:buNone/>
              <a:defRPr sz="1600" b="1"/>
            </a:lvl7pPr>
            <a:lvl8pPr marL="3200510" indent="0">
              <a:buNone/>
              <a:defRPr sz="1600" b="1"/>
            </a:lvl8pPr>
            <a:lvl9pPr marL="36577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216" indent="0">
              <a:buNone/>
              <a:defRPr sz="2000" b="1"/>
            </a:lvl2pPr>
            <a:lvl3pPr marL="914430" indent="0">
              <a:buNone/>
              <a:defRPr sz="1800" b="1"/>
            </a:lvl3pPr>
            <a:lvl4pPr marL="1371648" indent="0">
              <a:buNone/>
              <a:defRPr sz="1600" b="1"/>
            </a:lvl4pPr>
            <a:lvl5pPr marL="1828864" indent="0">
              <a:buNone/>
              <a:defRPr sz="1600" b="1"/>
            </a:lvl5pPr>
            <a:lvl6pPr marL="2286078" indent="0">
              <a:buNone/>
              <a:defRPr sz="1600" b="1"/>
            </a:lvl6pPr>
            <a:lvl7pPr marL="2743294" indent="0">
              <a:buNone/>
              <a:defRPr sz="1600" b="1"/>
            </a:lvl7pPr>
            <a:lvl8pPr marL="3200510" indent="0">
              <a:buNone/>
              <a:defRPr sz="1600" b="1"/>
            </a:lvl8pPr>
            <a:lvl9pPr marL="36577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20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071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1100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6" indent="0">
              <a:buNone/>
              <a:defRPr sz="1200"/>
            </a:lvl2pPr>
            <a:lvl3pPr marL="914430" indent="0">
              <a:buNone/>
              <a:defRPr sz="1100"/>
            </a:lvl3pPr>
            <a:lvl4pPr marL="1371648" indent="0">
              <a:buNone/>
              <a:defRPr sz="900"/>
            </a:lvl4pPr>
            <a:lvl5pPr marL="1828864" indent="0">
              <a:buNone/>
              <a:defRPr sz="900"/>
            </a:lvl5pPr>
            <a:lvl6pPr marL="2286078" indent="0">
              <a:buNone/>
              <a:defRPr sz="900"/>
            </a:lvl6pPr>
            <a:lvl7pPr marL="2743294" indent="0">
              <a:buNone/>
              <a:defRPr sz="900"/>
            </a:lvl7pPr>
            <a:lvl8pPr marL="3200510" indent="0">
              <a:buNone/>
              <a:defRPr sz="900"/>
            </a:lvl8pPr>
            <a:lvl9pPr marL="365772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5548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16" indent="0">
              <a:buNone/>
              <a:defRPr sz="2900"/>
            </a:lvl2pPr>
            <a:lvl3pPr marL="914430" indent="0">
              <a:buNone/>
              <a:defRPr sz="2300"/>
            </a:lvl3pPr>
            <a:lvl4pPr marL="1371648" indent="0">
              <a:buNone/>
              <a:defRPr sz="2000"/>
            </a:lvl4pPr>
            <a:lvl5pPr marL="1828864" indent="0">
              <a:buNone/>
              <a:defRPr sz="2000"/>
            </a:lvl5pPr>
            <a:lvl6pPr marL="2286078" indent="0">
              <a:buNone/>
              <a:defRPr sz="2000"/>
            </a:lvl6pPr>
            <a:lvl7pPr marL="2743294" indent="0">
              <a:buNone/>
              <a:defRPr sz="2000"/>
            </a:lvl7pPr>
            <a:lvl8pPr marL="3200510" indent="0">
              <a:buNone/>
              <a:defRPr sz="2000"/>
            </a:lvl8pPr>
            <a:lvl9pPr marL="365772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16" indent="0">
              <a:buNone/>
              <a:defRPr sz="1200"/>
            </a:lvl2pPr>
            <a:lvl3pPr marL="914430" indent="0">
              <a:buNone/>
              <a:defRPr sz="1100"/>
            </a:lvl3pPr>
            <a:lvl4pPr marL="1371648" indent="0">
              <a:buNone/>
              <a:defRPr sz="900"/>
            </a:lvl4pPr>
            <a:lvl5pPr marL="1828864" indent="0">
              <a:buNone/>
              <a:defRPr sz="900"/>
            </a:lvl5pPr>
            <a:lvl6pPr marL="2286078" indent="0">
              <a:buNone/>
              <a:defRPr sz="900"/>
            </a:lvl6pPr>
            <a:lvl7pPr marL="2743294" indent="0">
              <a:buNone/>
              <a:defRPr sz="900"/>
            </a:lvl7pPr>
            <a:lvl8pPr marL="3200510" indent="0">
              <a:buNone/>
              <a:defRPr sz="900"/>
            </a:lvl8pPr>
            <a:lvl9pPr marL="365772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17568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7390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8335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001F53E-7519-9F50-C608-D7D7995E2A9F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8743-5451-4A31-8496-C76BD9BCD8F5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6E01C-17CE-4389-975E-A00636C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1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9" tIns="45719" rIns="91439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39" tIns="45719" rIns="91439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4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fade/>
  </p:transition>
  <p:txStyles>
    <p:titleStyle>
      <a:lvl1pPr algn="ctr" defTabSz="914430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2" indent="-342912" algn="l" defTabSz="9144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76" indent="-285760" algn="l" defTabSz="91443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9" indent="-228609" algn="l" defTabSz="91443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5" indent="-228609" algn="l" defTabSz="91443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1" indent="-228609" algn="l" defTabSz="91443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87" indent="-228609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9" indent="-228609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17" indent="-228609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33" indent="-228609" algn="l" defTabSz="9144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6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8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8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1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31.svg"/><Relationship Id="rId2" Type="http://schemas.openxmlformats.org/officeDocument/2006/relationships/image" Target="../media/image9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3.w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5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38.svg"/><Relationship Id="rId2" Type="http://schemas.openxmlformats.org/officeDocument/2006/relationships/image" Target="../media/image9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39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26" Type="http://schemas.openxmlformats.org/officeDocument/2006/relationships/image" Target="../media/image7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7.svg"/><Relationship Id="rId2" Type="http://schemas.openxmlformats.org/officeDocument/2006/relationships/image" Target="../media/image9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7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30.png"/><Relationship Id="rId3" Type="http://schemas.openxmlformats.org/officeDocument/2006/relationships/image" Target="../media/image10.png"/><Relationship Id="rId21" Type="http://schemas.openxmlformats.org/officeDocument/2006/relationships/image" Target="../media/image55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53.svg"/><Relationship Id="rId2" Type="http://schemas.openxmlformats.org/officeDocument/2006/relationships/image" Target="../media/image9.jpeg"/><Relationship Id="rId16" Type="http://schemas.openxmlformats.org/officeDocument/2006/relationships/image" Target="../media/image52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31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58.svg"/><Relationship Id="rId2" Type="http://schemas.openxmlformats.org/officeDocument/2006/relationships/image" Target="../media/image9.jpe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sv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7.sv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60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3" Type="http://schemas.openxmlformats.org/officeDocument/2006/relationships/image" Target="../media/image10.png"/><Relationship Id="rId21" Type="http://schemas.openxmlformats.org/officeDocument/2006/relationships/image" Target="../media/image38.sv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63.svg"/><Relationship Id="rId25" Type="http://schemas.openxmlformats.org/officeDocument/2006/relationships/image" Target="../media/image58.svg"/><Relationship Id="rId2" Type="http://schemas.openxmlformats.org/officeDocument/2006/relationships/image" Target="../media/image9.jpeg"/><Relationship Id="rId16" Type="http://schemas.openxmlformats.org/officeDocument/2006/relationships/image" Target="../media/image62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57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4.svg"/><Relationship Id="rId10" Type="http://schemas.openxmlformats.org/officeDocument/2006/relationships/image" Target="../media/image17.svg"/><Relationship Id="rId19" Type="http://schemas.openxmlformats.org/officeDocument/2006/relationships/image" Target="../media/image2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svg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8.png"/><Relationship Id="rId26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7.svg"/><Relationship Id="rId2" Type="http://schemas.openxmlformats.org/officeDocument/2006/relationships/image" Target="../media/image9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9.png"/><Relationship Id="rId26" Type="http://schemas.openxmlformats.org/officeDocument/2006/relationships/image" Target="../media/image4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7.svg"/><Relationship Id="rId25" Type="http://schemas.openxmlformats.org/officeDocument/2006/relationships/image" Target="../media/image46.png"/><Relationship Id="rId2" Type="http://schemas.openxmlformats.org/officeDocument/2006/relationships/image" Target="../media/image9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090" y="274028"/>
            <a:ext cx="2365052" cy="23528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4" y="378284"/>
            <a:ext cx="11932445" cy="62830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43271"/>
            <a:ext cx="17411141" cy="8836542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2473089" y="6278324"/>
            <a:ext cx="12573000" cy="3615728"/>
          </a:xfrm>
          <a:prstGeom prst="round2SameRect">
            <a:avLst>
              <a:gd name="adj1" fmla="val 27691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36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45784" y="6472214"/>
            <a:ext cx="10858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4800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CHÀO MỪNG QUÝ THẦY CÔ VÀ CÁC</a:t>
            </a:r>
          </a:p>
          <a:p>
            <a:pPr algn="ctr" defTabSz="685800"/>
            <a:r>
              <a:rPr lang="en-US" altLang="zh-CN" sz="4800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 HỌC SINH ĐẾN VỚI TIẾT HỌC</a:t>
            </a:r>
            <a:endParaRPr lang="zh-CN" altLang="en-US" sz="4800" dirty="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302618" y="3254693"/>
            <a:ext cx="14139015" cy="5630003"/>
            <a:chOff x="0" y="0"/>
            <a:chExt cx="3662399" cy="12873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32115" y="3168661"/>
            <a:ext cx="14139016" cy="5554941"/>
            <a:chOff x="0" y="0"/>
            <a:chExt cx="3662399" cy="12873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FCF2D3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8394">
            <a:off x="2061411" y="2303421"/>
            <a:ext cx="733937" cy="7239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8394">
            <a:off x="16173485" y="878533"/>
            <a:ext cx="733937" cy="723900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FA729C9-D296-90A3-7A23-019C71183CE9}"/>
              </a:ext>
            </a:extLst>
          </p:cNvPr>
          <p:cNvSpPr txBox="1"/>
          <p:nvPr/>
        </p:nvSpPr>
        <p:spPr>
          <a:xfrm>
            <a:off x="3856780" y="1679343"/>
            <a:ext cx="1167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565CE41D-1737-7E47-AC31-E40FE983A6DD}"/>
              </a:ext>
            </a:extLst>
          </p:cNvPr>
          <p:cNvSpPr txBox="1"/>
          <p:nvPr/>
        </p:nvSpPr>
        <p:spPr>
          <a:xfrm>
            <a:off x="2798337" y="3353166"/>
            <a:ext cx="13372105" cy="518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a,b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b song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b song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664494-6EA0-133B-1CC8-A65CEF8F4387}"/>
              </a:ext>
            </a:extLst>
          </p:cNvPr>
          <p:cNvSpPr txBox="1"/>
          <p:nvPr/>
        </p:nvSpPr>
        <p:spPr>
          <a:xfrm>
            <a:off x="762000" y="114300"/>
            <a:ext cx="14744700" cy="1110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3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3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3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33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39a:</a:t>
            </a:r>
            <a:endParaRPr lang="en-VN" sz="32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………</a:t>
            </a:r>
          </a:p>
          <a:p>
            <a:pPr>
              <a:lnSpc>
                <a:spcPct val="12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…….</a:t>
            </a:r>
          </a:p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// n</a:t>
            </a:r>
          </a:p>
          <a:p>
            <a:pPr>
              <a:lnSpc>
                <a:spcPct val="120000"/>
              </a:lnSpc>
            </a:pP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39b: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……………...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x,y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..........=……..</a:t>
            </a:r>
          </a:p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le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// y</a:t>
            </a:r>
          </a:p>
          <a:p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3AE660-B176-EF4C-62EB-62E5FD683C0F}"/>
              </a:ext>
            </a:extLst>
          </p:cNvPr>
          <p:cNvGrpSpPr/>
          <p:nvPr/>
        </p:nvGrpSpPr>
        <p:grpSpPr>
          <a:xfrm>
            <a:off x="13709904" y="-13716"/>
            <a:ext cx="4572000" cy="3771900"/>
            <a:chOff x="7342909" y="4087144"/>
            <a:chExt cx="4849092" cy="29729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2A404B-CED0-2BA7-8414-83B304915BC1}"/>
                </a:ext>
              </a:extLst>
            </p:cNvPr>
            <p:cNvSpPr/>
            <p:nvPr/>
          </p:nvSpPr>
          <p:spPr>
            <a:xfrm>
              <a:off x="7342909" y="4087144"/>
              <a:ext cx="4849092" cy="2972908"/>
            </a:xfrm>
            <a:prstGeom prst="rect">
              <a:avLst/>
            </a:prstGeom>
            <a:solidFill>
              <a:srgbClr val="FF114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3 phút đếm ngược với nhạc sôi động 3 minutes countdown with music">
              <a:hlinkClick r:id="" action="ppaction://media"/>
              <a:extLst>
                <a:ext uri="{FF2B5EF4-FFF2-40B4-BE49-F238E27FC236}">
                  <a16:creationId xmlns:a16="http://schemas.microsoft.com/office/drawing/2014/main" id="{D1613E33-C06A-B4AB-9D8B-596F306B0345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7550386" y="4363797"/>
              <a:ext cx="4434138" cy="2494203"/>
            </a:xfrm>
            <a:prstGeom prst="rect">
              <a:avLst/>
            </a:prstGeom>
          </p:spPr>
        </p:pic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2F647DD-DBCA-D225-922E-08511B539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285632"/>
              </p:ext>
            </p:extLst>
          </p:nvPr>
        </p:nvGraphicFramePr>
        <p:xfrm>
          <a:off x="990600" y="5288764"/>
          <a:ext cx="18859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20" imgH="253800" progId="Equation.DSMT4">
                  <p:embed/>
                </p:oleObj>
              </mc:Choice>
              <mc:Fallback>
                <p:oleObj name="Equation" r:id="rId5" imgW="583920" imgH="253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2F647DD-DBCA-D225-922E-08511B539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5288764"/>
                        <a:ext cx="1885950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Hình ảnh 25">
            <a:extLst>
              <a:ext uri="{FF2B5EF4-FFF2-40B4-BE49-F238E27FC236}">
                <a16:creationId xmlns:a16="http://schemas.microsoft.com/office/drawing/2014/main" id="{707000C9-6D4F-82FF-6D61-0AB2EB9280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11660" r="13091" b="34560"/>
          <a:stretch/>
        </p:blipFill>
        <p:spPr>
          <a:xfrm>
            <a:off x="3886200" y="876300"/>
            <a:ext cx="9405485" cy="33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1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364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664494-6EA0-133B-1CC8-A65CEF8F4387}"/>
              </a:ext>
            </a:extLst>
          </p:cNvPr>
          <p:cNvSpPr txBox="1"/>
          <p:nvPr/>
        </p:nvSpPr>
        <p:spPr>
          <a:xfrm>
            <a:off x="762000" y="114300"/>
            <a:ext cx="14744700" cy="1110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39a:</a:t>
            </a:r>
            <a:endParaRPr kumimoji="0" lang="en-VN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………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…….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m // 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39b: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……………...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x,y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..........=……..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so 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x // 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2F647DD-DBCA-D225-922E-08511B539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248761"/>
              </p:ext>
            </p:extLst>
          </p:nvPr>
        </p:nvGraphicFramePr>
        <p:xfrm>
          <a:off x="1109988" y="5289550"/>
          <a:ext cx="1766561" cy="707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920" imgH="253800" progId="Equation.DSMT4">
                  <p:embed/>
                </p:oleObj>
              </mc:Choice>
              <mc:Fallback>
                <p:oleObj name="Equation" r:id="rId2" imgW="583920" imgH="253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2F647DD-DBCA-D225-922E-08511B539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09988" y="5289550"/>
                        <a:ext cx="1766561" cy="707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Hình ảnh 25">
            <a:extLst>
              <a:ext uri="{FF2B5EF4-FFF2-40B4-BE49-F238E27FC236}">
                <a16:creationId xmlns:a16="http://schemas.microsoft.com/office/drawing/2014/main" id="{707000C9-6D4F-82FF-6D61-0AB2EB928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11660" r="13091" b="34560"/>
          <a:stretch/>
        </p:blipFill>
        <p:spPr>
          <a:xfrm>
            <a:off x="3886200" y="876300"/>
            <a:ext cx="9405485" cy="330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5ABD5C-FA5E-A50D-F9E4-69E50222EC2D}"/>
              </a:ext>
            </a:extLst>
          </p:cNvPr>
          <p:cNvSpPr txBox="1"/>
          <p:nvPr/>
        </p:nvSpPr>
        <p:spPr>
          <a:xfrm>
            <a:off x="4584700" y="6044414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F90E5-36DC-8137-E5BA-746BA3656684}"/>
              </a:ext>
            </a:extLst>
          </p:cNvPr>
          <p:cNvSpPr txBox="1"/>
          <p:nvPr/>
        </p:nvSpPr>
        <p:spPr>
          <a:xfrm>
            <a:off x="6781800" y="485111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665F1-A9E3-14D9-450F-69B797A0F01E}"/>
              </a:ext>
            </a:extLst>
          </p:cNvPr>
          <p:cNvSpPr txBox="1"/>
          <p:nvPr/>
        </p:nvSpPr>
        <p:spPr>
          <a:xfrm>
            <a:off x="711200" y="7741782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2E30DE0-EF64-0927-DDAD-FA1359F549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007456"/>
              </p:ext>
            </p:extLst>
          </p:nvPr>
        </p:nvGraphicFramePr>
        <p:xfrm>
          <a:off x="1297149" y="8313857"/>
          <a:ext cx="1366838" cy="699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253800" progId="Equation.DSMT4">
                  <p:embed/>
                </p:oleObj>
              </mc:Choice>
              <mc:Fallback>
                <p:oleObj name="Equation" r:id="rId5" imgW="457200" imgH="253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2F647DD-DBCA-D225-922E-08511B539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7149" y="8313857"/>
                        <a:ext cx="1366838" cy="699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4AF3775-8D06-DB9A-8090-7C4F5D4FFB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852947"/>
              </p:ext>
            </p:extLst>
          </p:nvPr>
        </p:nvGraphicFramePr>
        <p:xfrm>
          <a:off x="2228850" y="5279814"/>
          <a:ext cx="576958" cy="707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40" imgH="253800" progId="Equation.DSMT4">
                  <p:embed/>
                </p:oleObj>
              </mc:Choice>
              <mc:Fallback>
                <p:oleObj name="Equation" r:id="rId7" imgW="190440" imgH="2538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2E30DE0-EF64-0927-DDAD-FA1359F549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28850" y="5279814"/>
                        <a:ext cx="576958" cy="707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D2F25BE-535E-8C53-A0CB-D46715B46B04}"/>
              </a:ext>
            </a:extLst>
          </p:cNvPr>
          <p:cNvSpPr txBox="1"/>
          <p:nvPr/>
        </p:nvSpPr>
        <p:spPr>
          <a:xfrm>
            <a:off x="7791449" y="482571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3C62FF-11EB-AF41-880C-BD3969284FAD}"/>
              </a:ext>
            </a:extLst>
          </p:cNvPr>
          <p:cNvSpPr txBox="1"/>
          <p:nvPr/>
        </p:nvSpPr>
        <p:spPr>
          <a:xfrm>
            <a:off x="2890511" y="5279564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D3E4B-E5AB-69E8-F2EC-D4AEC0045F44}"/>
              </a:ext>
            </a:extLst>
          </p:cNvPr>
          <p:cNvSpPr txBox="1"/>
          <p:nvPr/>
        </p:nvSpPr>
        <p:spPr>
          <a:xfrm>
            <a:off x="5959151" y="6092153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8EC496-58C6-5BA8-78EC-0DA3A7E3E9BF}"/>
              </a:ext>
            </a:extLst>
          </p:cNvPr>
          <p:cNvSpPr txBox="1"/>
          <p:nvPr/>
        </p:nvSpPr>
        <p:spPr>
          <a:xfrm>
            <a:off x="7064051" y="7857463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F1B063-1A45-1DD7-CF7A-AFCA0170254B}"/>
              </a:ext>
            </a:extLst>
          </p:cNvPr>
          <p:cNvSpPr txBox="1"/>
          <p:nvPr/>
        </p:nvSpPr>
        <p:spPr>
          <a:xfrm>
            <a:off x="3473449" y="8339258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74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26058">
            <a:off x="1521047" y="492019"/>
            <a:ext cx="1192835" cy="1176523"/>
          </a:xfrm>
          <a:prstGeom prst="rect">
            <a:avLst/>
          </a:prstGeom>
        </p:spPr>
      </p:pic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8DC096F7-44F2-4415-DA40-167E0336F50B}"/>
              </a:ext>
            </a:extLst>
          </p:cNvPr>
          <p:cNvSpPr/>
          <p:nvPr/>
        </p:nvSpPr>
        <p:spPr>
          <a:xfrm>
            <a:off x="2900918" y="918595"/>
            <a:ext cx="1600200" cy="914400"/>
          </a:xfrm>
          <a:prstGeom prst="roundRect">
            <a:avLst/>
          </a:prstGeom>
          <a:solidFill>
            <a:srgbClr val="FF5E41"/>
          </a:solidFill>
          <a:ln>
            <a:solidFill>
              <a:srgbClr val="FF5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7A6FF89E-360C-A9FB-F476-E7BC28DBA46A}"/>
                  </a:ext>
                </a:extLst>
              </p:cNvPr>
              <p:cNvSpPr txBox="1"/>
              <p:nvPr/>
            </p:nvSpPr>
            <p:spPr>
              <a:xfrm>
                <a:off x="2324959" y="1861525"/>
                <a:ext cx="1120661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ê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7A6FF89E-360C-A9FB-F476-E7BC28DBA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59" y="1861525"/>
                <a:ext cx="11206618" cy="2748253"/>
              </a:xfrm>
              <a:prstGeom prst="rect">
                <a:avLst/>
              </a:prstGeom>
              <a:blipFill>
                <a:blip r:embed="rId18"/>
                <a:stretch>
                  <a:fillRect l="-1903" r="-1903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5057AE4C-75BF-B479-BEF9-79D6AF7B41B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22512" r="70061" b="55680"/>
          <a:stretch/>
        </p:blipFill>
        <p:spPr>
          <a:xfrm>
            <a:off x="11796113" y="4149444"/>
            <a:ext cx="4658601" cy="418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1">
            <a:extLst>
              <a:ext uri="{FF2B5EF4-FFF2-40B4-BE49-F238E27FC236}">
                <a16:creationId xmlns:a16="http://schemas.microsoft.com/office/drawing/2014/main" id="{65310FCB-1C98-B792-793A-20D145F7F4B8}"/>
              </a:ext>
            </a:extLst>
          </p:cNvPr>
          <p:cNvSpPr txBox="1"/>
          <p:nvPr/>
        </p:nvSpPr>
        <p:spPr>
          <a:xfrm>
            <a:off x="566740" y="232204"/>
            <a:ext cx="819192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3" name="Hình ảnh 33">
            <a:extLst>
              <a:ext uri="{FF2B5EF4-FFF2-40B4-BE49-F238E27FC236}">
                <a16:creationId xmlns:a16="http://schemas.microsoft.com/office/drawing/2014/main" id="{5B761307-5A06-9207-F7A1-328DFDC32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22512" r="70061" b="55680"/>
          <a:stretch/>
        </p:blipFill>
        <p:spPr>
          <a:xfrm>
            <a:off x="14554200" y="-190500"/>
            <a:ext cx="2667000" cy="2393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5FC937-170B-0DD7-9C83-C8CDA9B87E2A}"/>
                  </a:ext>
                </a:extLst>
              </p:cNvPr>
              <p:cNvSpPr txBox="1"/>
              <p:nvPr/>
            </p:nvSpPr>
            <p:spPr>
              <a:xfrm>
                <a:off x="566740" y="1988256"/>
                <a:ext cx="9144000" cy="2958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ê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5FC937-170B-0DD7-9C83-C8CDA9B87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0" y="1988256"/>
                <a:ext cx="9144000" cy="2958502"/>
              </a:xfrm>
              <a:prstGeom prst="rect">
                <a:avLst/>
              </a:prstGeom>
              <a:blipFill>
                <a:blip r:embed="rId3"/>
                <a:stretch>
                  <a:fillRect l="-1733" r="-1667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30">
            <a:extLst>
              <a:ext uri="{FF2B5EF4-FFF2-40B4-BE49-F238E27FC236}">
                <a16:creationId xmlns:a16="http://schemas.microsoft.com/office/drawing/2014/main" id="{B961CAC7-15EE-67AE-EA38-D28FE7A7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t="24896" r="50259" b="56027"/>
          <a:stretch/>
        </p:blipFill>
        <p:spPr>
          <a:xfrm>
            <a:off x="10972800" y="2107275"/>
            <a:ext cx="3124200" cy="2883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33">
                <a:extLst>
                  <a:ext uri="{FF2B5EF4-FFF2-40B4-BE49-F238E27FC236}">
                    <a16:creationId xmlns:a16="http://schemas.microsoft.com/office/drawing/2014/main" id="{7D61FEE7-62C8-018A-EABB-088AACE1517F}"/>
                  </a:ext>
                </a:extLst>
              </p:cNvPr>
              <p:cNvSpPr txBox="1"/>
              <p:nvPr/>
            </p:nvSpPr>
            <p:spPr>
              <a:xfrm>
                <a:off x="466344" y="5405210"/>
                <a:ext cx="9906000" cy="295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ê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ê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33">
                <a:extLst>
                  <a:ext uri="{FF2B5EF4-FFF2-40B4-BE49-F238E27FC236}">
                    <a16:creationId xmlns:a16="http://schemas.microsoft.com/office/drawing/2014/main" id="{7D61FEE7-62C8-018A-EABB-088AACE15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4" y="5405210"/>
                <a:ext cx="9906000" cy="2958502"/>
              </a:xfrm>
              <a:prstGeom prst="rect">
                <a:avLst/>
              </a:prstGeom>
              <a:blipFill>
                <a:blip r:embed="rId4"/>
                <a:stretch>
                  <a:fillRect l="-1600" r="-1538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31">
            <a:extLst>
              <a:ext uri="{FF2B5EF4-FFF2-40B4-BE49-F238E27FC236}">
                <a16:creationId xmlns:a16="http://schemas.microsoft.com/office/drawing/2014/main" id="{03102B27-8D0F-0DBF-5D1D-65D59FC7B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8" t="13477" r="27296" b="56082"/>
          <a:stretch/>
        </p:blipFill>
        <p:spPr>
          <a:xfrm>
            <a:off x="13827755" y="3330240"/>
            <a:ext cx="3281690" cy="4297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29">
                <a:extLst>
                  <a:ext uri="{FF2B5EF4-FFF2-40B4-BE49-F238E27FC236}">
                    <a16:creationId xmlns:a16="http://schemas.microsoft.com/office/drawing/2014/main" id="{D7A21884-4D3A-794A-C23E-8C06673FDDA1}"/>
                  </a:ext>
                </a:extLst>
              </p:cNvPr>
              <p:cNvSpPr txBox="1"/>
              <p:nvPr/>
            </p:nvSpPr>
            <p:spPr>
              <a:xfrm>
                <a:off x="566740" y="8913466"/>
                <a:ext cx="8543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thiện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29">
                <a:extLst>
                  <a:ext uri="{FF2B5EF4-FFF2-40B4-BE49-F238E27FC236}">
                    <a16:creationId xmlns:a16="http://schemas.microsoft.com/office/drawing/2014/main" id="{D7A21884-4D3A-794A-C23E-8C06673FD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0" y="8913466"/>
                <a:ext cx="8543732" cy="584775"/>
              </a:xfrm>
              <a:prstGeom prst="rect">
                <a:avLst/>
              </a:prstGeom>
              <a:blipFill>
                <a:blip r:embed="rId5"/>
                <a:stretch>
                  <a:fillRect l="-185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37">
            <a:extLst>
              <a:ext uri="{FF2B5EF4-FFF2-40B4-BE49-F238E27FC236}">
                <a16:creationId xmlns:a16="http://schemas.microsoft.com/office/drawing/2014/main" id="{328296F8-EFE5-1DB4-5991-9071D6B71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5" t="24927" r="5756" b="55996"/>
          <a:stretch/>
        </p:blipFill>
        <p:spPr>
          <a:xfrm>
            <a:off x="10824641" y="7601851"/>
            <a:ext cx="3281691" cy="262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43000" y="4328267"/>
            <a:ext cx="4648200" cy="64632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600" dirty="0" err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600" dirty="0" err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600" dirty="0">
              <a:solidFill>
                <a:srgbClr val="23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477000" y="6216119"/>
            <a:ext cx="932161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6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6935836" y="3788804"/>
            <a:ext cx="1626677" cy="288576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6113051" y="6254848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8" name="Picture 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4075" y="6243275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2344401" y="4430643"/>
            <a:ext cx="525390" cy="830995"/>
          </a:xfrm>
          <a:prstGeom prst="rect">
            <a:avLst/>
          </a:prstGeom>
          <a:solidFill>
            <a:schemeClr val="bg1">
              <a:alpha val="2000"/>
            </a:schemeClr>
          </a:solidFill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872263" y="4076702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275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20988E-6 L 0.51285 0.0029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42" y="1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6477000" y="7429500"/>
            <a:ext cx="932161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2344401" y="5644026"/>
            <a:ext cx="525390" cy="830995"/>
          </a:xfrm>
          <a:prstGeom prst="rect">
            <a:avLst/>
          </a:prstGeom>
          <a:solidFill>
            <a:schemeClr val="bg1">
              <a:alpha val="2000"/>
            </a:schemeClr>
          </a:solidFill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2263" y="5290083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570506" y="3771900"/>
            <a:ext cx="0" cy="3657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3051" y="7468232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7" b="15237"/>
          <a:stretch/>
        </p:blipFill>
        <p:spPr>
          <a:xfrm rot="16200000">
            <a:off x="16941410" y="2813381"/>
            <a:ext cx="6113048" cy="3581400"/>
          </a:xfrm>
          <a:prstGeom prst="rect">
            <a:avLst/>
          </a:prstGeom>
        </p:spPr>
      </p:pic>
      <p:pic>
        <p:nvPicPr>
          <p:cNvPr id="25" name="Picture 1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93019">
            <a:off x="10801753" y="4600491"/>
            <a:ext cx="1626678" cy="288575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2578755" y="7138465"/>
            <a:ext cx="291038" cy="29103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2065731" y="3294312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276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8.64198E-7 L -0.31684 0.003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2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0.00121 -0.3467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173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78755" y="7138465"/>
            <a:ext cx="291038" cy="29103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6477000" y="7429500"/>
            <a:ext cx="932161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2344401" y="5644026"/>
            <a:ext cx="525390" cy="830995"/>
          </a:xfrm>
          <a:prstGeom prst="rect">
            <a:avLst/>
          </a:prstGeom>
          <a:solidFill>
            <a:schemeClr val="bg1">
              <a:alpha val="2000"/>
            </a:schemeClr>
          </a:solidFill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2263" y="5290083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570506" y="3771900"/>
            <a:ext cx="0" cy="3657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3051" y="7468232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7" b="15237"/>
          <a:stretch/>
        </p:blipFill>
        <p:spPr>
          <a:xfrm>
            <a:off x="12344400" y="10208694"/>
            <a:ext cx="6113048" cy="3581400"/>
          </a:xfrm>
          <a:prstGeom prst="rect">
            <a:avLst/>
          </a:prstGeom>
        </p:spPr>
      </p:pic>
      <p:pic>
        <p:nvPicPr>
          <p:cNvPr id="25" name="Picture 16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753606">
            <a:off x="13075144" y="3535436"/>
            <a:ext cx="1626677" cy="288576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2065731" y="3294312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600168" y="6059522"/>
            <a:ext cx="319844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2562405" y="5767736"/>
            <a:ext cx="291038" cy="29103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/>
          </a:p>
        </p:txBody>
      </p:sp>
      <p:pic>
        <p:nvPicPr>
          <p:cNvPr id="28" name="Picture 16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6893678" y="3694649"/>
            <a:ext cx="1626677" cy="2885760"/>
          </a:xfrm>
          <a:prstGeom prst="rect">
            <a:avLst/>
          </a:prstGeom>
          <a:noFill/>
        </p:spPr>
      </p:pic>
      <p:pic>
        <p:nvPicPr>
          <p:cNvPr id="30" name="Picture 1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029" y="6121964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cxnSp>
        <p:nvCxnSpPr>
          <p:cNvPr id="11" name="Straight Connector 10"/>
          <p:cNvCxnSpPr/>
          <p:nvPr/>
        </p:nvCxnSpPr>
        <p:spPr>
          <a:xfrm flipV="1">
            <a:off x="6477000" y="6047779"/>
            <a:ext cx="9321616" cy="1174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13049" y="5963223"/>
            <a:ext cx="727906" cy="6924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5F88710-04F3-43DC-98E6-E3E16C3B1771}"/>
              </a:ext>
            </a:extLst>
          </p:cNvPr>
          <p:cNvSpPr txBox="1">
            <a:spLocks/>
          </p:cNvSpPr>
          <p:nvPr/>
        </p:nvSpPr>
        <p:spPr>
          <a:xfrm>
            <a:off x="1354579" y="952502"/>
            <a:ext cx="13424982" cy="78134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3600" dirty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Vì sao đường thẳng b đi qua A và song song với đường thẳng a?</a:t>
            </a:r>
            <a:endParaRPr lang="en-US" sz="3600" dirty="0">
              <a:solidFill>
                <a:srgbClr val="230BB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2.34568E-6 L -0.00043 -0.416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08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17284E-7 L 0.17718 0.0001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71605E-6 L 0.5152 -0.0021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-1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2"/>
          <p:cNvSpPr>
            <a:spLocks noChangeShapeType="1"/>
          </p:cNvSpPr>
          <p:nvPr/>
        </p:nvSpPr>
        <p:spPr bwMode="auto">
          <a:xfrm flipH="1">
            <a:off x="7148513" y="3086100"/>
            <a:ext cx="2171700" cy="3314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70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343900" y="1714500"/>
            <a:ext cx="1143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>
                <a:solidFill>
                  <a:srgbClr val="800080"/>
                </a:solidFill>
              </a:rPr>
              <a:t>A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15400" y="1485902"/>
            <a:ext cx="1143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200"/>
              <a:t>.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269582" y="5017295"/>
            <a:ext cx="1143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>
                <a:solidFill>
                  <a:srgbClr val="800080"/>
                </a:solidFill>
              </a:rPr>
              <a:t>a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8244628">
            <a:off x="364225" y="5720459"/>
            <a:ext cx="8243885" cy="3438528"/>
            <a:chOff x="-1440" y="1556"/>
            <a:chExt cx="3462" cy="1444"/>
          </a:xfrm>
        </p:grpSpPr>
        <p:grpSp>
          <p:nvGrpSpPr>
            <p:cNvPr id="7201" name="Group 7"/>
            <p:cNvGrpSpPr>
              <a:grpSpLocks/>
            </p:cNvGrpSpPr>
            <p:nvPr/>
          </p:nvGrpSpPr>
          <p:grpSpPr bwMode="auto">
            <a:xfrm>
              <a:off x="1316" y="1556"/>
              <a:ext cx="706" cy="1444"/>
              <a:chOff x="3084" y="1243"/>
              <a:chExt cx="706" cy="1444"/>
            </a:xfrm>
          </p:grpSpPr>
          <p:sp>
            <p:nvSpPr>
              <p:cNvPr id="7203" name="Rectangle 8" descr="Medium wood"/>
              <p:cNvSpPr>
                <a:spLocks noChangeArrowheads="1"/>
              </p:cNvSpPr>
              <p:nvPr/>
            </p:nvSpPr>
            <p:spPr bwMode="auto">
              <a:xfrm rot="18824242">
                <a:off x="3022" y="1867"/>
                <a:ext cx="1392" cy="14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 sz="2700"/>
              </a:p>
            </p:txBody>
          </p:sp>
          <p:sp>
            <p:nvSpPr>
              <p:cNvPr id="7204" name="AutoShape 9" descr="Oak"/>
              <p:cNvSpPr>
                <a:spLocks noChangeArrowheads="1"/>
              </p:cNvSpPr>
              <p:nvPr/>
            </p:nvSpPr>
            <p:spPr bwMode="auto">
              <a:xfrm rot="13261860">
                <a:off x="3084" y="2399"/>
                <a:ext cx="144" cy="288"/>
              </a:xfrm>
              <a:prstGeom prst="triangle">
                <a:avLst>
                  <a:gd name="adj" fmla="val 5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 sz="2700"/>
              </a:p>
            </p:txBody>
          </p:sp>
        </p:grpSp>
        <p:sp>
          <p:nvSpPr>
            <p:cNvPr id="7202" name="Line 10"/>
            <p:cNvSpPr>
              <a:spLocks noChangeShapeType="1"/>
            </p:cNvSpPr>
            <p:nvPr/>
          </p:nvSpPr>
          <p:spPr bwMode="auto">
            <a:xfrm flipH="1">
              <a:off x="-1440" y="2928"/>
              <a:ext cx="27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700"/>
            </a:p>
          </p:txBody>
        </p:sp>
      </p:grpSp>
      <p:sp>
        <p:nvSpPr>
          <p:cNvPr id="7175" name="Line 11"/>
          <p:cNvSpPr>
            <a:spLocks noChangeShapeType="1"/>
          </p:cNvSpPr>
          <p:nvPr/>
        </p:nvSpPr>
        <p:spPr bwMode="auto">
          <a:xfrm flipH="1">
            <a:off x="4488872" y="6317459"/>
            <a:ext cx="2618726" cy="382104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70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 flipH="1">
            <a:off x="7243763" y="1804988"/>
            <a:ext cx="2971800" cy="4457700"/>
            <a:chOff x="3936" y="576"/>
            <a:chExt cx="1152" cy="1872"/>
          </a:xfrm>
        </p:grpSpPr>
        <p:sp>
          <p:nvSpPr>
            <p:cNvPr id="7199" name="AutoShape 13"/>
            <p:cNvSpPr>
              <a:spLocks noChangeArrowheads="1"/>
            </p:cNvSpPr>
            <p:nvPr/>
          </p:nvSpPr>
          <p:spPr bwMode="auto">
            <a:xfrm>
              <a:off x="3936" y="576"/>
              <a:ext cx="1152" cy="1872"/>
            </a:xfrm>
            <a:prstGeom prst="rtTriangl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 sz="2700"/>
            </a:p>
          </p:txBody>
        </p:sp>
        <p:sp>
          <p:nvSpPr>
            <p:cNvPr id="7200" name="AutoShape 14"/>
            <p:cNvSpPr>
              <a:spLocks noChangeArrowheads="1"/>
            </p:cNvSpPr>
            <p:nvPr/>
          </p:nvSpPr>
          <p:spPr bwMode="auto">
            <a:xfrm>
              <a:off x="4145" y="1304"/>
              <a:ext cx="559" cy="943"/>
            </a:xfrm>
            <a:prstGeom prst="rtTriangl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 sz="2700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157162" y="-228600"/>
            <a:ext cx="8208170" cy="3421857"/>
            <a:chOff x="-1440" y="1535"/>
            <a:chExt cx="3447" cy="1437"/>
          </a:xfrm>
        </p:grpSpPr>
        <p:grpSp>
          <p:nvGrpSpPr>
            <p:cNvPr id="7195" name="Group 16"/>
            <p:cNvGrpSpPr>
              <a:grpSpLocks/>
            </p:cNvGrpSpPr>
            <p:nvPr/>
          </p:nvGrpSpPr>
          <p:grpSpPr bwMode="auto">
            <a:xfrm>
              <a:off x="1296" y="1535"/>
              <a:ext cx="711" cy="1437"/>
              <a:chOff x="3064" y="1222"/>
              <a:chExt cx="711" cy="1437"/>
            </a:xfrm>
          </p:grpSpPr>
          <p:sp>
            <p:nvSpPr>
              <p:cNvPr id="7197" name="Rectangle 17" descr="Medium wood"/>
              <p:cNvSpPr>
                <a:spLocks noChangeArrowheads="1"/>
              </p:cNvSpPr>
              <p:nvPr/>
            </p:nvSpPr>
            <p:spPr bwMode="auto">
              <a:xfrm rot="-2775758">
                <a:off x="3007" y="1846"/>
                <a:ext cx="1392" cy="144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 sz="2700"/>
              </a:p>
            </p:txBody>
          </p:sp>
          <p:sp>
            <p:nvSpPr>
              <p:cNvPr id="7198" name="AutoShape 18" descr="Oak"/>
              <p:cNvSpPr>
                <a:spLocks noChangeArrowheads="1"/>
              </p:cNvSpPr>
              <p:nvPr/>
            </p:nvSpPr>
            <p:spPr bwMode="auto">
              <a:xfrm rot="-8338140">
                <a:off x="3064" y="2371"/>
                <a:ext cx="144" cy="288"/>
              </a:xfrm>
              <a:prstGeom prst="triangle">
                <a:avLst>
                  <a:gd name="adj" fmla="val 5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 sz="2700"/>
              </a:p>
            </p:txBody>
          </p:sp>
        </p:grpSp>
        <p:sp>
          <p:nvSpPr>
            <p:cNvPr id="7196" name="Line 19"/>
            <p:cNvSpPr>
              <a:spLocks noChangeShapeType="1"/>
            </p:cNvSpPr>
            <p:nvPr/>
          </p:nvSpPr>
          <p:spPr bwMode="auto">
            <a:xfrm flipH="1">
              <a:off x="-1440" y="2928"/>
              <a:ext cx="273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700"/>
            </a:p>
          </p:txBody>
        </p:sp>
      </p:grpSp>
      <p:sp>
        <p:nvSpPr>
          <p:cNvPr id="7178" name="Line 20"/>
          <p:cNvSpPr>
            <a:spLocks noChangeShapeType="1"/>
          </p:cNvSpPr>
          <p:nvPr/>
        </p:nvSpPr>
        <p:spPr bwMode="auto">
          <a:xfrm>
            <a:off x="1" y="3086100"/>
            <a:ext cx="6176264" cy="238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700"/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914900" y="3117055"/>
            <a:ext cx="10058400" cy="685800"/>
            <a:chOff x="1104" y="3360"/>
            <a:chExt cx="4224" cy="288"/>
          </a:xfrm>
        </p:grpSpPr>
        <p:sp>
          <p:nvSpPr>
            <p:cNvPr id="7193" name="Rectangle 22"/>
            <p:cNvSpPr>
              <a:spLocks noChangeArrowheads="1"/>
            </p:cNvSpPr>
            <p:nvPr/>
          </p:nvSpPr>
          <p:spPr bwMode="auto">
            <a:xfrm>
              <a:off x="1104" y="3360"/>
              <a:ext cx="4224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 sz="2700"/>
            </a:p>
          </p:txBody>
        </p:sp>
        <p:sp>
          <p:nvSpPr>
            <p:cNvPr id="7194" name="Text Box 23"/>
            <p:cNvSpPr txBox="1">
              <a:spLocks noChangeArrowheads="1"/>
            </p:cNvSpPr>
            <p:nvPr/>
          </p:nvSpPr>
          <p:spPr bwMode="auto">
            <a:xfrm>
              <a:off x="1287" y="3360"/>
              <a:ext cx="38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700"/>
                <a:t>IIIIIIIIIIIIIIIIIIIIIIIIIIIIIIIIIIIIIIIIIIIIIIIIIIIIIIIIIIIIIIIIIIIIIIIIIIIIIIIIIIIIIIIIIIIIII</a:t>
              </a:r>
            </a:p>
          </p:txBody>
        </p:sp>
      </p:grpSp>
      <p:sp>
        <p:nvSpPr>
          <p:cNvPr id="39960" name="Line 24"/>
          <p:cNvSpPr>
            <a:spLocks noChangeShapeType="1"/>
          </p:cNvSpPr>
          <p:nvPr/>
        </p:nvSpPr>
        <p:spPr bwMode="auto">
          <a:xfrm>
            <a:off x="6400800" y="3117057"/>
            <a:ext cx="62865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700"/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6994388" y="6283257"/>
            <a:ext cx="12573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dirty="0">
                <a:solidFill>
                  <a:srgbClr val="800080"/>
                </a:solidFill>
              </a:rPr>
              <a:t>B</a:t>
            </a:r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6400800" y="1869282"/>
            <a:ext cx="12573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dirty="0">
                <a:solidFill>
                  <a:srgbClr val="800080"/>
                </a:solidFill>
              </a:rPr>
              <a:t>b</a:t>
            </a:r>
          </a:p>
        </p:txBody>
      </p:sp>
      <p:sp>
        <p:nvSpPr>
          <p:cNvPr id="39963" name="Freeform 27"/>
          <p:cNvSpPr>
            <a:spLocks/>
          </p:cNvSpPr>
          <p:nvPr/>
        </p:nvSpPr>
        <p:spPr bwMode="auto">
          <a:xfrm>
            <a:off x="7658100" y="5600700"/>
            <a:ext cx="457200" cy="685800"/>
          </a:xfrm>
          <a:custGeom>
            <a:avLst/>
            <a:gdLst>
              <a:gd name="T0" fmla="*/ 0 w 192"/>
              <a:gd name="T1" fmla="*/ 0 h 288"/>
              <a:gd name="T2" fmla="*/ 144 w 192"/>
              <a:gd name="T3" fmla="*/ 96 h 288"/>
              <a:gd name="T4" fmla="*/ 192 w 192"/>
              <a:gd name="T5" fmla="*/ 288 h 288"/>
              <a:gd name="T6" fmla="*/ 0 60000 65536"/>
              <a:gd name="T7" fmla="*/ 0 60000 65536"/>
              <a:gd name="T8" fmla="*/ 0 60000 65536"/>
              <a:gd name="T9" fmla="*/ 0 w 192"/>
              <a:gd name="T10" fmla="*/ 0 h 288"/>
              <a:gd name="T11" fmla="*/ 192 w 192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288">
                <a:moveTo>
                  <a:pt x="0" y="0"/>
                </a:moveTo>
                <a:cubicBezTo>
                  <a:pt x="56" y="24"/>
                  <a:pt x="112" y="48"/>
                  <a:pt x="144" y="96"/>
                </a:cubicBezTo>
                <a:cubicBezTo>
                  <a:pt x="176" y="144"/>
                  <a:pt x="184" y="216"/>
                  <a:pt x="192" y="28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2700"/>
          </a:p>
        </p:txBody>
      </p:sp>
      <p:sp>
        <p:nvSpPr>
          <p:cNvPr id="39964" name="Freeform 28"/>
          <p:cNvSpPr>
            <a:spLocks/>
          </p:cNvSpPr>
          <p:nvPr/>
        </p:nvSpPr>
        <p:spPr bwMode="auto">
          <a:xfrm>
            <a:off x="8367713" y="3086100"/>
            <a:ext cx="485775" cy="800100"/>
          </a:xfrm>
          <a:custGeom>
            <a:avLst/>
            <a:gdLst>
              <a:gd name="T0" fmla="*/ 56 w 104"/>
              <a:gd name="T1" fmla="*/ 0 h 288"/>
              <a:gd name="T2" fmla="*/ 8 w 104"/>
              <a:gd name="T3" fmla="*/ 144 h 288"/>
              <a:gd name="T4" fmla="*/ 104 w 104"/>
              <a:gd name="T5" fmla="*/ 288 h 288"/>
              <a:gd name="T6" fmla="*/ 0 60000 65536"/>
              <a:gd name="T7" fmla="*/ 0 60000 65536"/>
              <a:gd name="T8" fmla="*/ 0 60000 65536"/>
              <a:gd name="T9" fmla="*/ 0 w 104"/>
              <a:gd name="T10" fmla="*/ 0 h 288"/>
              <a:gd name="T11" fmla="*/ 104 w 104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88">
                <a:moveTo>
                  <a:pt x="56" y="0"/>
                </a:moveTo>
                <a:cubicBezTo>
                  <a:pt x="28" y="48"/>
                  <a:pt x="0" y="96"/>
                  <a:pt x="8" y="144"/>
                </a:cubicBezTo>
                <a:cubicBezTo>
                  <a:pt x="16" y="192"/>
                  <a:pt x="60" y="240"/>
                  <a:pt x="104" y="28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2700"/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 flipH="1">
            <a:off x="7231857" y="1828800"/>
            <a:ext cx="2971800" cy="4457700"/>
            <a:chOff x="3936" y="576"/>
            <a:chExt cx="1152" cy="1872"/>
          </a:xfrm>
        </p:grpSpPr>
        <p:sp>
          <p:nvSpPr>
            <p:cNvPr id="7191" name="AutoShape 30"/>
            <p:cNvSpPr>
              <a:spLocks noChangeArrowheads="1"/>
            </p:cNvSpPr>
            <p:nvPr/>
          </p:nvSpPr>
          <p:spPr bwMode="auto">
            <a:xfrm>
              <a:off x="3936" y="576"/>
              <a:ext cx="1152" cy="1872"/>
            </a:xfrm>
            <a:prstGeom prst="rtTriangle">
              <a:avLst/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 sz="2700"/>
            </a:p>
          </p:txBody>
        </p:sp>
        <p:sp>
          <p:nvSpPr>
            <p:cNvPr id="7192" name="AutoShape 31"/>
            <p:cNvSpPr>
              <a:spLocks noChangeArrowheads="1"/>
            </p:cNvSpPr>
            <p:nvPr/>
          </p:nvSpPr>
          <p:spPr bwMode="auto">
            <a:xfrm>
              <a:off x="4145" y="1304"/>
              <a:ext cx="559" cy="943"/>
            </a:xfrm>
            <a:prstGeom prst="rtTriangle">
              <a:avLst/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 sz="2700"/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 rot="10800000" flipH="1">
            <a:off x="6266352" y="3171686"/>
            <a:ext cx="2971800" cy="4457700"/>
            <a:chOff x="4104" y="576"/>
            <a:chExt cx="1152" cy="1872"/>
          </a:xfrm>
        </p:grpSpPr>
        <p:sp>
          <p:nvSpPr>
            <p:cNvPr id="7189" name="AutoShape 33"/>
            <p:cNvSpPr>
              <a:spLocks noChangeArrowheads="1"/>
            </p:cNvSpPr>
            <p:nvPr/>
          </p:nvSpPr>
          <p:spPr bwMode="auto">
            <a:xfrm>
              <a:off x="4104" y="576"/>
              <a:ext cx="1152" cy="1872"/>
            </a:xfrm>
            <a:prstGeom prst="rtTriangle">
              <a:avLst/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 sz="2700"/>
            </a:p>
          </p:txBody>
        </p:sp>
        <p:sp>
          <p:nvSpPr>
            <p:cNvPr id="7190" name="AutoShape 34"/>
            <p:cNvSpPr>
              <a:spLocks noChangeArrowheads="1"/>
            </p:cNvSpPr>
            <p:nvPr/>
          </p:nvSpPr>
          <p:spPr bwMode="auto">
            <a:xfrm>
              <a:off x="4192" y="1296"/>
              <a:ext cx="559" cy="943"/>
            </a:xfrm>
            <a:prstGeom prst="rtTriangle">
              <a:avLst/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vi-VN" sz="2700"/>
            </a:p>
          </p:txBody>
        </p:sp>
      </p:grp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950551" y="401439"/>
            <a:ext cx="114031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0000FF"/>
                </a:solidFill>
              </a:rPr>
              <a:t>Với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cách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vẽ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đó</a:t>
            </a:r>
            <a:r>
              <a:rPr lang="en-US" sz="4800" b="1" dirty="0">
                <a:solidFill>
                  <a:srgbClr val="0000FF"/>
                </a:solidFill>
              </a:rPr>
              <a:t>, </a:t>
            </a:r>
            <a:r>
              <a:rPr lang="en-US" sz="4800" b="1" dirty="0" err="1">
                <a:solidFill>
                  <a:srgbClr val="0000FF"/>
                </a:solidFill>
              </a:rPr>
              <a:t>hãy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giải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thích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vì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sao</a:t>
            </a:r>
            <a:r>
              <a:rPr lang="en-US" sz="4800" b="1" dirty="0">
                <a:solidFill>
                  <a:srgbClr val="0000FF"/>
                </a:solidFill>
              </a:rPr>
              <a:t> a//b ?</a:t>
            </a:r>
          </a:p>
        </p:txBody>
      </p:sp>
      <p:sp>
        <p:nvSpPr>
          <p:cNvPr id="7188" name="Line 36"/>
          <p:cNvSpPr>
            <a:spLocks noChangeShapeType="1"/>
          </p:cNvSpPr>
          <p:nvPr/>
        </p:nvSpPr>
        <p:spPr bwMode="auto">
          <a:xfrm>
            <a:off x="4914900" y="6286500"/>
            <a:ext cx="9029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7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1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1273 L 0.12227 -0.311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3 0.00208 L -0.04935 0.1319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17291 -0.0002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84 0.00301 L 0.46684 0.0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6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9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0" dur="10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3" dur="10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60" grpId="0" animBg="1"/>
      <p:bldP spid="39961" grpId="0"/>
      <p:bldP spid="39962" grpId="0"/>
      <p:bldP spid="39963" grpId="0" animBg="1"/>
      <p:bldP spid="39964" grpId="0" animBg="1"/>
      <p:bldP spid="399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94790-A8AD-4EEF-2BD2-160E9EC3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97170"/>
            <a:ext cx="15306165" cy="85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6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2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118607-8E2F-FA7D-EB75-0A0B5C636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793" y="2192780"/>
            <a:ext cx="7352413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34" name="Picture 29">
            <a:extLst>
              <a:ext uri="{FF2B5EF4-FFF2-40B4-BE49-F238E27FC236}">
                <a16:creationId xmlns:a16="http://schemas.microsoft.com/office/drawing/2014/main" id="{67BCEF02-9654-F196-0C2F-A4328AFA55D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72014">
            <a:off x="3184155" y="678490"/>
            <a:ext cx="1108076" cy="109292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6487AE1-6CA1-8931-032A-CD68E87A107A}"/>
              </a:ext>
            </a:extLst>
          </p:cNvPr>
          <p:cNvSpPr txBox="1"/>
          <p:nvPr/>
        </p:nvSpPr>
        <p:spPr>
          <a:xfrm>
            <a:off x="5753100" y="867524"/>
            <a:ext cx="678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EAAA50A-CA15-D1ED-461D-9F33D9DCB761}"/>
                  </a:ext>
                </a:extLst>
              </p:cNvPr>
              <p:cNvSpPr txBox="1"/>
              <p:nvPr/>
            </p:nvSpPr>
            <p:spPr>
              <a:xfrm>
                <a:off x="3244335" y="2616708"/>
                <a:ext cx="7962900" cy="5300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 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 phát biểu đúng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so le trong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đồng vị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so le ngoài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so le trong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EAAA50A-CA15-D1ED-461D-9F33D9DCB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35" y="2616708"/>
                <a:ext cx="7962900" cy="5300618"/>
              </a:xfrm>
              <a:prstGeom prst="rect">
                <a:avLst/>
              </a:prstGeom>
              <a:blipFill>
                <a:blip r:embed="rId26"/>
                <a:stretch>
                  <a:fillRect l="-2680" b="-3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5784425-F4C0-516A-0AC1-5A2C8FE825F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022595" y="2772238"/>
            <a:ext cx="6090163" cy="5009842"/>
          </a:xfrm>
          <a:prstGeom prst="rect">
            <a:avLst/>
          </a:prstGeom>
        </p:spPr>
      </p:pic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CDD17745-2402-250A-E4B0-23E63139AA00}"/>
              </a:ext>
            </a:extLst>
          </p:cNvPr>
          <p:cNvSpPr/>
          <p:nvPr/>
        </p:nvSpPr>
        <p:spPr>
          <a:xfrm>
            <a:off x="3123208" y="4863089"/>
            <a:ext cx="736712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938503">
            <a:off x="1264904" y="1578609"/>
            <a:ext cx="1891684" cy="48839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799533" flipH="1" flipV="1">
            <a:off x="15487952" y="780935"/>
            <a:ext cx="1891684" cy="48839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08394">
            <a:off x="2033044" y="8814165"/>
            <a:ext cx="733937" cy="7239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08394">
            <a:off x="16393738" y="2704379"/>
            <a:ext cx="733937" cy="72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C33F462B-4A22-93EA-7888-6C0C8464BBED}"/>
                  </a:ext>
                </a:extLst>
              </p:cNvPr>
              <p:cNvSpPr txBox="1"/>
              <p:nvPr/>
            </p:nvSpPr>
            <p:spPr>
              <a:xfrm>
                <a:off x="3188061" y="2055439"/>
                <a:ext cx="12725869" cy="5300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C33F462B-4A22-93EA-7888-6C0C8464B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061" y="2055439"/>
                <a:ext cx="12725869" cy="5300618"/>
              </a:xfrm>
              <a:prstGeom prst="rect">
                <a:avLst/>
              </a:prstGeom>
              <a:blipFill>
                <a:blip r:embed="rId20"/>
                <a:stretch>
                  <a:fillRect l="-1724" r="-527" b="-3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>
            <a:extLst>
              <a:ext uri="{FF2B5EF4-FFF2-40B4-BE49-F238E27FC236}">
                <a16:creationId xmlns:a16="http://schemas.microsoft.com/office/drawing/2014/main" id="{F96EFD80-79FD-CD9E-338C-1E65958C51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82525" y="3155533"/>
            <a:ext cx="7458075" cy="5076028"/>
          </a:xfrm>
          <a:prstGeom prst="rect">
            <a:avLst/>
          </a:prstGeom>
        </p:spPr>
      </p:pic>
      <p:sp>
        <p:nvSpPr>
          <p:cNvPr id="53" name="Hình Bầu dục 52">
            <a:extLst>
              <a:ext uri="{FF2B5EF4-FFF2-40B4-BE49-F238E27FC236}">
                <a16:creationId xmlns:a16="http://schemas.microsoft.com/office/drawing/2014/main" id="{288FBD3C-F398-9083-CF74-85AA5686FD76}"/>
              </a:ext>
            </a:extLst>
          </p:cNvPr>
          <p:cNvSpPr/>
          <p:nvPr/>
        </p:nvSpPr>
        <p:spPr>
          <a:xfrm>
            <a:off x="3113733" y="4310933"/>
            <a:ext cx="736712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7492F02B-E2CF-CA35-5F8D-C7341BA4860B}"/>
                  </a:ext>
                </a:extLst>
              </p:cNvPr>
              <p:cNvSpPr txBox="1"/>
              <p:nvPr/>
            </p:nvSpPr>
            <p:spPr>
              <a:xfrm>
                <a:off x="3995405" y="1651895"/>
                <a:ext cx="11270701" cy="7057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 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đường thẳng c cắt hai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trong các góc tạo thành có một cặp góc so le trong bằng nhau thì: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a,b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nhaunhau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a, b song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 a, 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7492F02B-E2CF-CA35-5F8D-C7341BA48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405" y="1651895"/>
                <a:ext cx="11270701" cy="7057125"/>
              </a:xfrm>
              <a:prstGeom prst="rect">
                <a:avLst/>
              </a:prstGeom>
              <a:blipFill>
                <a:blip r:embed="rId16"/>
                <a:stretch>
                  <a:fillRect l="-1893" r="-1947" b="-2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AF973480-C58F-9940-B109-86BF09F34C52}"/>
              </a:ext>
            </a:extLst>
          </p:cNvPr>
          <p:cNvSpPr/>
          <p:nvPr/>
        </p:nvSpPr>
        <p:spPr>
          <a:xfrm>
            <a:off x="3903243" y="5650933"/>
            <a:ext cx="736712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085071">
            <a:off x="4655764" y="8714021"/>
            <a:ext cx="1317310" cy="1317310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F64C190F-17FE-4BF7-8167-73B578FF9A86}"/>
              </a:ext>
            </a:extLst>
          </p:cNvPr>
          <p:cNvSpPr txBox="1"/>
          <p:nvPr/>
        </p:nvSpPr>
        <p:spPr>
          <a:xfrm>
            <a:off x="3198048" y="751027"/>
            <a:ext cx="11441442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NBC </a:t>
            </a: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 so le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 so le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00A2A165-5307-4101-2CFC-9295E03A9419}"/>
              </a:ext>
            </a:extLst>
          </p:cNvPr>
          <p:cNvSpPr/>
          <p:nvPr/>
        </p:nvSpPr>
        <p:spPr>
          <a:xfrm>
            <a:off x="2963042" y="5089167"/>
            <a:ext cx="736712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00A5A5-C878-EF0A-B8F5-94A9554A18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90999" y="607432"/>
            <a:ext cx="4511431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3189107"/>
            <a:ext cx="507127" cy="4388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4420756"/>
            <a:ext cx="507127" cy="43889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5652406"/>
            <a:ext cx="507127" cy="43889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6884056"/>
            <a:ext cx="507127" cy="43889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8113124"/>
            <a:ext cx="507127" cy="438896"/>
          </a:xfrm>
          <a:prstGeom prst="rect">
            <a:avLst/>
          </a:prstGeom>
        </p:spPr>
      </p:pic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3F095355-977F-C0A9-F37A-011802DC443C}"/>
              </a:ext>
            </a:extLst>
          </p:cNvPr>
          <p:cNvSpPr txBox="1"/>
          <p:nvPr/>
        </p:nvSpPr>
        <p:spPr>
          <a:xfrm>
            <a:off x="6400800" y="1050653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6C6906D-A6B2-4875-8830-D45FCD47F7AD}"/>
              </a:ext>
            </a:extLst>
          </p:cNvPr>
          <p:cNvSpPr txBox="1"/>
          <p:nvPr/>
        </p:nvSpPr>
        <p:spPr>
          <a:xfrm>
            <a:off x="2701786" y="2530225"/>
            <a:ext cx="7398027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33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 họa góc quan sát của người phi công và góc quan sát của người hoa tiêu khi hướng dẫn máy bay vào vị trí ở sân bay.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Hình ảnh 40" descr="Ảnh có chứa văn bản&#10;&#10;Mô tả được tạo tự động">
            <a:extLst>
              <a:ext uri="{FF2B5EF4-FFF2-40B4-BE49-F238E27FC236}">
                <a16:creationId xmlns:a16="http://schemas.microsoft.com/office/drawing/2014/main" id="{FC5C56AB-52B2-FAF6-B4C6-9CB346E5F4C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0" t="8724" r="1580" b="22361"/>
          <a:stretch/>
        </p:blipFill>
        <p:spPr>
          <a:xfrm>
            <a:off x="10738689" y="2886947"/>
            <a:ext cx="5808477" cy="4012198"/>
          </a:xfrm>
          <a:prstGeom prst="rect">
            <a:avLst/>
          </a:prstGeom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66E08CE8-34EE-377B-9A62-80CA2405E5FD}"/>
              </a:ext>
            </a:extLst>
          </p:cNvPr>
          <p:cNvSpPr txBox="1"/>
          <p:nvPr/>
        </p:nvSpPr>
        <p:spPr>
          <a:xfrm>
            <a:off x="2298225" y="6754358"/>
            <a:ext cx="12484575" cy="2860358"/>
          </a:xfrm>
          <a:prstGeom prst="wedgeRoundRectCallout">
            <a:avLst>
              <a:gd name="adj1" fmla="val -44969"/>
              <a:gd name="adj2" fmla="val 91975"/>
              <a:gd name="adj3" fmla="val 16667"/>
            </a:avLst>
          </a:prstGeom>
          <a:solidFill>
            <a:srgbClr val="FFC7C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 </a:t>
            </a:r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của người phi công và góc quan sát của người hoa tiêu khi hướng dẫn máy bay vào vị trí ở </a:t>
            </a:r>
            <a:r>
              <a:rPr lang="nl-NL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 bay bằng nhau.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8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61043">
            <a:off x="1825431" y="981283"/>
            <a:ext cx="744588" cy="73440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61043">
            <a:off x="16400442" y="3524065"/>
            <a:ext cx="744588" cy="734406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B668705-E201-45BE-27BA-82C83189037E}"/>
              </a:ext>
            </a:extLst>
          </p:cNvPr>
          <p:cNvSpPr txBox="1"/>
          <p:nvPr/>
        </p:nvSpPr>
        <p:spPr>
          <a:xfrm>
            <a:off x="3581400" y="1269900"/>
            <a:ext cx="1112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24A10D56-9D8F-0EA6-9930-C95F3E2314ED}"/>
              </a:ext>
            </a:extLst>
          </p:cNvPr>
          <p:cNvSpPr txBox="1"/>
          <p:nvPr/>
        </p:nvSpPr>
        <p:spPr>
          <a:xfrm>
            <a:off x="5163514" y="2978806"/>
            <a:ext cx="961928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011BED39-04A0-679D-F859-94908C752E87}"/>
              </a:ext>
            </a:extLst>
          </p:cNvPr>
          <p:cNvSpPr txBox="1"/>
          <p:nvPr/>
        </p:nvSpPr>
        <p:spPr>
          <a:xfrm>
            <a:off x="5163514" y="5702632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1;2 trong </a:t>
            </a:r>
            <a:r>
              <a:rPr lang="pt-B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trang 104</a:t>
            </a: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Đồ họa 56" descr="Books outline">
            <a:extLst>
              <a:ext uri="{FF2B5EF4-FFF2-40B4-BE49-F238E27FC236}">
                <a16:creationId xmlns:a16="http://schemas.microsoft.com/office/drawing/2014/main" id="{09649BF3-D96E-C8B0-692A-95410C84A1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08593" y="3269776"/>
            <a:ext cx="1398573" cy="1398573"/>
          </a:xfrm>
          <a:prstGeom prst="rect">
            <a:avLst/>
          </a:prstGeom>
        </p:spPr>
      </p:pic>
      <p:pic>
        <p:nvPicPr>
          <p:cNvPr id="58" name="Đồ họa 57" descr="Books outline">
            <a:extLst>
              <a:ext uri="{FF2B5EF4-FFF2-40B4-BE49-F238E27FC236}">
                <a16:creationId xmlns:a16="http://schemas.microsoft.com/office/drawing/2014/main" id="{79781F3B-8E98-BA3F-78EE-FC3252B3D0D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263385" y="5397302"/>
            <a:ext cx="1398573" cy="13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0324">
            <a:off x="7049103" y="1221074"/>
            <a:ext cx="4189793" cy="108172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05853">
            <a:off x="2877969" y="324683"/>
            <a:ext cx="1427557" cy="140803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306237">
            <a:off x="4134533" y="7781472"/>
            <a:ext cx="1252441" cy="12353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062654">
            <a:off x="14208099" y="1641508"/>
            <a:ext cx="1810087" cy="156654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4340014">
            <a:off x="14309913" y="6789423"/>
            <a:ext cx="1756269" cy="175626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6459985">
            <a:off x="2527797" y="5107847"/>
            <a:ext cx="626645" cy="626645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1AE71998-A6CD-74F3-D2C6-C481CCC3F895}"/>
              </a:ext>
            </a:extLst>
          </p:cNvPr>
          <p:cNvSpPr txBox="1"/>
          <p:nvPr/>
        </p:nvSpPr>
        <p:spPr>
          <a:xfrm>
            <a:off x="2601092" y="3096960"/>
            <a:ext cx="1310440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861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120CACCD-7105-A01A-0767-449CFF20BAD0}"/>
              </a:ext>
            </a:extLst>
          </p:cNvPr>
          <p:cNvSpPr/>
          <p:nvPr/>
        </p:nvSpPr>
        <p:spPr>
          <a:xfrm>
            <a:off x="3285836" y="800100"/>
            <a:ext cx="10734964" cy="1234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b="1" noProof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fr-FR" sz="3900" noProof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Tia phân giác của góc là 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3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854DA56B-C283-AB4E-BE42-2B6005CD82BC}"/>
              </a:ext>
            </a:extLst>
          </p:cNvPr>
          <p:cNvSpPr/>
          <p:nvPr/>
        </p:nvSpPr>
        <p:spPr>
          <a:xfrm>
            <a:off x="360254" y="3143654"/>
            <a:ext cx="7848600" cy="19950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A.Tia nằm</a:t>
            </a:r>
            <a:r>
              <a:rPr kumimoji="0" lang="en-US" sz="3600" b="0" i="0" u="none" strike="noStrike" kern="1200" cap="none" spc="0" normalizeH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trong góc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B1A3A4E3-5460-445B-7121-D4326DC1DD73}"/>
              </a:ext>
            </a:extLst>
          </p:cNvPr>
          <p:cNvSpPr/>
          <p:nvPr/>
        </p:nvSpPr>
        <p:spPr>
          <a:xfrm>
            <a:off x="533400" y="5905500"/>
            <a:ext cx="7848600" cy="19950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.Tia tạo</a:t>
            </a:r>
            <a:r>
              <a:rPr kumimoji="0" lang="en-US" sz="3600" b="0" i="0" u="none" strike="noStrike" kern="1200" cap="none" spc="0" normalizeH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với hai cạnh của góc hai góc bằng nhau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ADC28D81-0D3B-D6A2-4962-F8AAC2B27012}"/>
              </a:ext>
            </a:extLst>
          </p:cNvPr>
          <p:cNvSpPr/>
          <p:nvPr/>
        </p:nvSpPr>
        <p:spPr>
          <a:xfrm>
            <a:off x="9144000" y="3238500"/>
            <a:ext cx="7848600" cy="19950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.Tia nằm</a:t>
            </a:r>
            <a:r>
              <a:rPr kumimoji="0" lang="en-US" sz="3600" b="0" i="0" u="none" strike="noStrike" kern="1200" cap="none" spc="0" normalizeH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trong góc và tạo với hai cạnh của góc đó hai góc bằng nhau</a:t>
            </a: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D69B3D24-376B-5EEB-CEA4-0F75CBFB7D72}"/>
              </a:ext>
            </a:extLst>
          </p:cNvPr>
          <p:cNvSpPr/>
          <p:nvPr/>
        </p:nvSpPr>
        <p:spPr>
          <a:xfrm>
            <a:off x="9296400" y="5873879"/>
            <a:ext cx="7848600" cy="19950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.Tia đối</a:t>
            </a:r>
            <a:r>
              <a:rPr kumimoji="0" lang="en-US" sz="3600" b="0" i="0" u="none" strike="noStrike" kern="1200" cap="none" spc="0" normalizeH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của một cạnh của góc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8BF82-0A0A-F484-CEC7-CFEB20B63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919" y="3429129"/>
            <a:ext cx="944962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95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285836" y="800100"/>
            <a:ext cx="9074728" cy="1234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fr-FR" sz="3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fr-FR" sz="3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fr-FR" sz="3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fr-FR" sz="3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fr-FR" sz="3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fr-FR" sz="3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fr-FR" sz="3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3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57200" y="6494723"/>
            <a:ext cx="7654708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biệt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là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360254" y="3143654"/>
            <a:ext cx="7848600" cy="19950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là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63547" y="3039496"/>
            <a:ext cx="7642774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là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6788" y="6596750"/>
            <a:ext cx="768659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l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Tất cả đáp án trên đều sai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7" y="-955899"/>
            <a:ext cx="731046" cy="731045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1" y="-955899"/>
            <a:ext cx="731046" cy="731045"/>
          </a:xfrm>
          <a:prstGeom prst="rect">
            <a:avLst/>
          </a:prstGeom>
        </p:spPr>
      </p:pic>
      <p:sp>
        <p:nvSpPr>
          <p:cNvPr id="9" name="Hình Bầu dục 35">
            <a:extLst>
              <a:ext uri="{FF2B5EF4-FFF2-40B4-BE49-F238E27FC236}">
                <a16:creationId xmlns:a16="http://schemas.microsoft.com/office/drawing/2014/main" id="{07B81178-76B2-8DCA-E9A0-0795C9F8A7D4}"/>
              </a:ext>
            </a:extLst>
          </p:cNvPr>
          <p:cNvSpPr/>
          <p:nvPr/>
        </p:nvSpPr>
        <p:spPr>
          <a:xfrm>
            <a:off x="228483" y="6286565"/>
            <a:ext cx="906601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70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B8593749-2198-B7D1-9FA2-FEC218BEF27D}"/>
              </a:ext>
            </a:extLst>
          </p:cNvPr>
          <p:cNvSpPr/>
          <p:nvPr/>
        </p:nvSpPr>
        <p:spPr>
          <a:xfrm>
            <a:off x="3285836" y="800100"/>
            <a:ext cx="10734964" cy="1234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b="1" noProof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fr-FR" sz="3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3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sz="3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//b </a:t>
            </a:r>
            <a:r>
              <a:rPr lang="fr-FR" sz="3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fr-FR" sz="3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b//a  là </a:t>
            </a:r>
            <a:r>
              <a:rPr lang="fr-FR" sz="3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3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fr-FR" sz="3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fr-FR" sz="3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3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3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5B1AB7B1-A82D-4877-AB8D-0349A6E1ABB3}"/>
              </a:ext>
            </a:extLst>
          </p:cNvPr>
          <p:cNvSpPr/>
          <p:nvPr/>
        </p:nvSpPr>
        <p:spPr>
          <a:xfrm>
            <a:off x="1828800" y="2857500"/>
            <a:ext cx="78486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0A6AAA65-604D-5781-EDFF-64CB529DC366}"/>
              </a:ext>
            </a:extLst>
          </p:cNvPr>
          <p:cNvSpPr/>
          <p:nvPr/>
        </p:nvSpPr>
        <p:spPr>
          <a:xfrm>
            <a:off x="1804219" y="5295900"/>
            <a:ext cx="78486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 </a:t>
            </a:r>
            <a:r>
              <a:rPr lang="fr-FR" sz="3600" dirty="0" err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fr-FR" sz="3600" dirty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fr-FR" sz="3600" b="0" i="0" u="none" strike="noStrike" kern="1200" cap="none" spc="0" normalizeH="0" noProof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FR" sz="3600" b="0" i="0" u="none" strike="noStrike" kern="1200" cap="none" spc="0" normalizeH="0" noProof="0" dirty="0" err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Hình Bầu dục 35">
            <a:extLst>
              <a:ext uri="{FF2B5EF4-FFF2-40B4-BE49-F238E27FC236}">
                <a16:creationId xmlns:a16="http://schemas.microsoft.com/office/drawing/2014/main" id="{96E2D4D3-1667-D89A-787D-C6DBA4B1AB54}"/>
              </a:ext>
            </a:extLst>
          </p:cNvPr>
          <p:cNvSpPr/>
          <p:nvPr/>
        </p:nvSpPr>
        <p:spPr>
          <a:xfrm>
            <a:off x="1700983" y="3162300"/>
            <a:ext cx="906601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15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8C199-1244-F722-9CC8-DA9940751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1888198"/>
            <a:ext cx="5395147" cy="32553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137EC-9F15-0FE4-83A8-A171B6BA7FC4}"/>
              </a:ext>
            </a:extLst>
          </p:cNvPr>
          <p:cNvSpPr txBox="1"/>
          <p:nvPr/>
        </p:nvSpPr>
        <p:spPr>
          <a:xfrm>
            <a:off x="10210800" y="1534255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DA836-F615-8235-FEDA-0C4490C7C695}"/>
              </a:ext>
            </a:extLst>
          </p:cNvPr>
          <p:cNvSpPr txBox="1"/>
          <p:nvPr/>
        </p:nvSpPr>
        <p:spPr>
          <a:xfrm>
            <a:off x="9944100" y="2816566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481BD-8438-4BE9-C8D5-F1E762946F3B}"/>
              </a:ext>
            </a:extLst>
          </p:cNvPr>
          <p:cNvSpPr txBox="1"/>
          <p:nvPr/>
        </p:nvSpPr>
        <p:spPr>
          <a:xfrm>
            <a:off x="9756058" y="3848486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D9A69-A44F-E77D-16C0-6E66645B13B7}"/>
              </a:ext>
            </a:extLst>
          </p:cNvPr>
          <p:cNvSpPr txBox="1"/>
          <p:nvPr/>
        </p:nvSpPr>
        <p:spPr>
          <a:xfrm>
            <a:off x="13563600" y="1003341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7658F-CBB1-A085-54E1-12615DF62882}"/>
              </a:ext>
            </a:extLst>
          </p:cNvPr>
          <p:cNvSpPr txBox="1"/>
          <p:nvPr/>
        </p:nvSpPr>
        <p:spPr>
          <a:xfrm>
            <a:off x="15468600" y="1180312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" name="Câu hỏi">
            <a:extLst>
              <a:ext uri="{FF2B5EF4-FFF2-40B4-BE49-F238E27FC236}">
                <a16:creationId xmlns:a16="http://schemas.microsoft.com/office/drawing/2014/main" id="{3D611F11-2081-2955-9595-2C8C858D59FF}"/>
              </a:ext>
            </a:extLst>
          </p:cNvPr>
          <p:cNvSpPr/>
          <p:nvPr/>
        </p:nvSpPr>
        <p:spPr>
          <a:xfrm>
            <a:off x="733136" y="385948"/>
            <a:ext cx="10734964" cy="1234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lvl="0" algn="ctr" defTabSz="914386">
              <a:defRPr/>
            </a:pPr>
            <a:r>
              <a:rPr kumimoji="0" lang="vi-VN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9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900" b="1" noProof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4:How many pairs of parallel lines are there in the figure</a:t>
            </a:r>
            <a:r>
              <a:rPr lang="fr-FR" sz="3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39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Đáp án sai 1">
            <a:extLst>
              <a:ext uri="{FF2B5EF4-FFF2-40B4-BE49-F238E27FC236}">
                <a16:creationId xmlns:a16="http://schemas.microsoft.com/office/drawing/2014/main" id="{5B1AB7B1-A82D-4877-AB8D-0349A6E1ABB3}"/>
              </a:ext>
            </a:extLst>
          </p:cNvPr>
          <p:cNvSpPr/>
          <p:nvPr/>
        </p:nvSpPr>
        <p:spPr>
          <a:xfrm>
            <a:off x="891353" y="1957661"/>
            <a:ext cx="78486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1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5B1AB7B1-A82D-4877-AB8D-0349A6E1ABB3}"/>
              </a:ext>
            </a:extLst>
          </p:cNvPr>
          <p:cNvSpPr/>
          <p:nvPr/>
        </p:nvSpPr>
        <p:spPr>
          <a:xfrm>
            <a:off x="905335" y="4237194"/>
            <a:ext cx="78486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2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5B1AB7B1-A82D-4877-AB8D-0349A6E1ABB3}"/>
              </a:ext>
            </a:extLst>
          </p:cNvPr>
          <p:cNvSpPr/>
          <p:nvPr/>
        </p:nvSpPr>
        <p:spPr>
          <a:xfrm>
            <a:off x="905335" y="6006087"/>
            <a:ext cx="78486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3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5B1AB7B1-A82D-4877-AB8D-0349A6E1ABB3}"/>
              </a:ext>
            </a:extLst>
          </p:cNvPr>
          <p:cNvSpPr/>
          <p:nvPr/>
        </p:nvSpPr>
        <p:spPr>
          <a:xfrm>
            <a:off x="905335" y="8039100"/>
            <a:ext cx="78486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4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5B1AB7B1-A82D-4877-AB8D-0349A6E1ABB3}"/>
              </a:ext>
            </a:extLst>
          </p:cNvPr>
          <p:cNvSpPr/>
          <p:nvPr/>
        </p:nvSpPr>
        <p:spPr>
          <a:xfrm>
            <a:off x="877301" y="4000853"/>
            <a:ext cx="78486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just" defTabSz="91438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1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srgbClr val="230BB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2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srgbClr val="230BB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Hình Bầu dục 35">
            <a:extLst>
              <a:ext uri="{FF2B5EF4-FFF2-40B4-BE49-F238E27FC236}">
                <a16:creationId xmlns:a16="http://schemas.microsoft.com/office/drawing/2014/main" id="{07B81178-76B2-8DCA-E9A0-0795C9F8A7D4}"/>
              </a:ext>
            </a:extLst>
          </p:cNvPr>
          <p:cNvSpPr/>
          <p:nvPr/>
        </p:nvSpPr>
        <p:spPr>
          <a:xfrm>
            <a:off x="614594" y="8592047"/>
            <a:ext cx="906601" cy="9662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8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3189107"/>
            <a:ext cx="507127" cy="4388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4420756"/>
            <a:ext cx="507127" cy="43889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5652406"/>
            <a:ext cx="507127" cy="43889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6884056"/>
            <a:ext cx="507127" cy="43889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724695">
            <a:off x="1974264" y="8113124"/>
            <a:ext cx="507127" cy="438896"/>
          </a:xfrm>
          <a:prstGeom prst="rect">
            <a:avLst/>
          </a:prstGeom>
        </p:spPr>
      </p:pic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6C6906D-A6B2-4875-8830-D45FCD47F7AD}"/>
              </a:ext>
            </a:extLst>
          </p:cNvPr>
          <p:cNvSpPr txBox="1"/>
          <p:nvPr/>
        </p:nvSpPr>
        <p:spPr>
          <a:xfrm>
            <a:off x="2701786" y="2530225"/>
            <a:ext cx="7398027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33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 họa góc quan sát của người phi công và góc quan sát của người hoa tiêu khi hướng dẫn máy bay vào vị trí ở sân bay.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Hình ảnh 40" descr="Ảnh có chứa văn bản&#10;&#10;Mô tả được tạo tự động">
            <a:extLst>
              <a:ext uri="{FF2B5EF4-FFF2-40B4-BE49-F238E27FC236}">
                <a16:creationId xmlns:a16="http://schemas.microsoft.com/office/drawing/2014/main" id="{FC5C56AB-52B2-FAF6-B4C6-9CB346E5F4C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0" t="8724" r="1580" b="22361"/>
          <a:stretch/>
        </p:blipFill>
        <p:spPr>
          <a:xfrm>
            <a:off x="10738689" y="2886947"/>
            <a:ext cx="5808477" cy="4012198"/>
          </a:xfrm>
          <a:prstGeom prst="rect">
            <a:avLst/>
          </a:prstGeom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66E08CE8-34EE-377B-9A62-80CA2405E5FD}"/>
              </a:ext>
            </a:extLst>
          </p:cNvPr>
          <p:cNvSpPr txBox="1"/>
          <p:nvPr/>
        </p:nvSpPr>
        <p:spPr>
          <a:xfrm>
            <a:off x="2298225" y="6754358"/>
            <a:ext cx="12484575" cy="922594"/>
          </a:xfrm>
          <a:prstGeom prst="wedgeRoundRectCallout">
            <a:avLst>
              <a:gd name="adj1" fmla="val -44969"/>
              <a:gd name="adj2" fmla="val 91975"/>
              <a:gd name="adj3" fmla="val 16667"/>
            </a:avLst>
          </a:prstGeom>
          <a:solidFill>
            <a:srgbClr val="FFC7C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 dự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đoán, hai góc đó có </a:t>
            </a: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 nhau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505853">
            <a:off x="994482" y="266193"/>
            <a:ext cx="1427557" cy="1408035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449539F-B3A5-DFBB-3D38-4D19028F208B}"/>
              </a:ext>
            </a:extLst>
          </p:cNvPr>
          <p:cNvSpPr txBox="1"/>
          <p:nvPr/>
        </p:nvSpPr>
        <p:spPr>
          <a:xfrm>
            <a:off x="5815436" y="910346"/>
            <a:ext cx="908095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BB0558A-BEA7-4445-FE7A-8FE5BE1FDDD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5" t="4644" r="1854" b="11542"/>
          <a:stretch/>
        </p:blipFill>
        <p:spPr>
          <a:xfrm>
            <a:off x="10305096" y="3256877"/>
            <a:ext cx="5916903" cy="5167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E0F44AA-F689-6433-ED37-91605B6B7384}"/>
                  </a:ext>
                </a:extLst>
              </p:cNvPr>
              <p:cNvSpPr txBox="1"/>
              <p:nvPr/>
            </p:nvSpPr>
            <p:spPr>
              <a:xfrm>
                <a:off x="2816099" y="3350005"/>
                <a:ext cx="6944242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E0F44AA-F689-6433-ED37-91605B6B7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099" y="3350005"/>
                <a:ext cx="6944242" cy="4594912"/>
              </a:xfrm>
              <a:prstGeom prst="rect">
                <a:avLst/>
              </a:prstGeom>
              <a:blipFill>
                <a:blip r:embed="rId26"/>
                <a:stretch>
                  <a:fillRect l="-3161" r="-5092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108">
            <a:extLst>
              <a:ext uri="{FF2B5EF4-FFF2-40B4-BE49-F238E27FC236}">
                <a16:creationId xmlns:a16="http://schemas.microsoft.com/office/drawing/2014/main" id="{83E805DF-625C-56D6-7B1A-162C97513B90}"/>
              </a:ext>
            </a:extLst>
          </p:cNvPr>
          <p:cNvSpPr txBox="1"/>
          <p:nvPr/>
        </p:nvSpPr>
        <p:spPr>
          <a:xfrm>
            <a:off x="5810094" y="510638"/>
            <a:ext cx="11406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34" name="Picture 29">
            <a:extLst>
              <a:ext uri="{FF2B5EF4-FFF2-40B4-BE49-F238E27FC236}">
                <a16:creationId xmlns:a16="http://schemas.microsoft.com/office/drawing/2014/main" id="{67BCEF02-9654-F196-0C2F-A4328AFA55D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72014">
            <a:off x="1313748" y="631544"/>
            <a:ext cx="1108076" cy="1092922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9D7E176D-8C8C-E89D-F352-A4992D7EBEF6}"/>
              </a:ext>
            </a:extLst>
          </p:cNvPr>
          <p:cNvSpPr/>
          <p:nvPr/>
        </p:nvSpPr>
        <p:spPr>
          <a:xfrm>
            <a:off x="2851822" y="3205089"/>
            <a:ext cx="1600200" cy="914400"/>
          </a:xfrm>
          <a:prstGeom prst="roundRect">
            <a:avLst/>
          </a:prstGeom>
          <a:solidFill>
            <a:srgbClr val="FF5E41"/>
          </a:solidFill>
          <a:ln>
            <a:solidFill>
              <a:srgbClr val="FF5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5379A8-0950-9F68-75DD-3033E2B098C6}"/>
              </a:ext>
            </a:extLst>
          </p:cNvPr>
          <p:cNvSpPr txBox="1"/>
          <p:nvPr/>
        </p:nvSpPr>
        <p:spPr>
          <a:xfrm>
            <a:off x="4724400" y="2673702"/>
            <a:ext cx="1115143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38a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38b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38c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459D4E1-3879-7B02-628C-5CEBB294A4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20116" r="11275" b="5712"/>
          <a:stretch/>
        </p:blipFill>
        <p:spPr>
          <a:xfrm>
            <a:off x="3444735" y="4585218"/>
            <a:ext cx="12077051" cy="3762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359956B5-E2A1-2029-CD7F-3C43B1918B1D}"/>
                  </a:ext>
                </a:extLst>
              </p:cNvPr>
              <p:cNvSpPr txBox="1"/>
              <p:nvPr/>
            </p:nvSpPr>
            <p:spPr>
              <a:xfrm>
                <a:off x="3232516" y="8316033"/>
                <a:ext cx="350823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359956B5-E2A1-2029-CD7F-3C43B1918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516" y="8316033"/>
                <a:ext cx="3508237" cy="70788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84CB9BF-EFB6-58F4-E34C-7F97EC47F31F}"/>
                  </a:ext>
                </a:extLst>
              </p:cNvPr>
              <p:cNvSpPr txBox="1"/>
              <p:nvPr/>
            </p:nvSpPr>
            <p:spPr>
              <a:xfrm>
                <a:off x="12026920" y="8332022"/>
                <a:ext cx="350823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4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84CB9BF-EFB6-58F4-E34C-7F97EC47F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6920" y="8332022"/>
                <a:ext cx="3508237" cy="70788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0.8|0.9|2.3|0.8|0.8|2.4|2|0.6|2|0.6|1.2|2.2|0.7|0.7|1|6.6|1.2|2.4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1069</Words>
  <Application>Microsoft Office PowerPoint</Application>
  <PresentationFormat>Custom</PresentationFormat>
  <Paragraphs>141</Paragraphs>
  <Slides>27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Times New Roman</vt:lpstr>
      <vt:lpstr>Cambria Math</vt:lpstr>
      <vt:lpstr>Arial</vt:lpstr>
      <vt:lpstr>Symbol</vt:lpstr>
      <vt:lpstr>Calibri Light</vt:lpstr>
      <vt:lpstr>Nunito Light</vt:lpstr>
      <vt:lpstr>Calibri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Playful Illustration Memory Game Presentation</dc:title>
  <dc:creator>Lê Thảo</dc:creator>
  <cp:lastModifiedBy>Administrator</cp:lastModifiedBy>
  <cp:revision>38</cp:revision>
  <dcterms:created xsi:type="dcterms:W3CDTF">2006-08-16T00:00:00Z</dcterms:created>
  <dcterms:modified xsi:type="dcterms:W3CDTF">2022-11-15T07:34:49Z</dcterms:modified>
  <dc:identifier>DAFNlNsXVmE</dc:identifier>
</cp:coreProperties>
</file>